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568" r:id="rId3"/>
    <p:sldId id="336" r:id="rId4"/>
    <p:sldId id="275" r:id="rId5"/>
    <p:sldId id="479" r:id="rId6"/>
    <p:sldId id="480" r:id="rId7"/>
    <p:sldId id="441" r:id="rId8"/>
    <p:sldId id="444" r:id="rId9"/>
    <p:sldId id="339" r:id="rId10"/>
    <p:sldId id="340" r:id="rId11"/>
    <p:sldId id="445" r:id="rId12"/>
    <p:sldId id="446" r:id="rId13"/>
    <p:sldId id="447" r:id="rId14"/>
    <p:sldId id="468" r:id="rId15"/>
    <p:sldId id="469" r:id="rId16"/>
    <p:sldId id="470" r:id="rId17"/>
    <p:sldId id="473" r:id="rId18"/>
    <p:sldId id="475" r:id="rId19"/>
    <p:sldId id="472" r:id="rId20"/>
    <p:sldId id="476" r:id="rId21"/>
    <p:sldId id="477" r:id="rId22"/>
    <p:sldId id="439" r:id="rId23"/>
    <p:sldId id="338" r:id="rId24"/>
    <p:sldId id="440" r:id="rId25"/>
    <p:sldId id="443" r:id="rId26"/>
    <p:sldId id="257" r:id="rId27"/>
    <p:sldId id="258" r:id="rId28"/>
    <p:sldId id="259" r:id="rId29"/>
    <p:sldId id="260" r:id="rId30"/>
    <p:sldId id="442" r:id="rId31"/>
    <p:sldId id="569" r:id="rId32"/>
    <p:sldId id="467" r:id="rId33"/>
    <p:sldId id="474" r:id="rId34"/>
    <p:sldId id="483" r:id="rId35"/>
    <p:sldId id="484" r:id="rId36"/>
    <p:sldId id="4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338" autoAdjust="0"/>
  </p:normalViewPr>
  <p:slideViewPr>
    <p:cSldViewPr snapToGrid="0" snapToObjects="1">
      <p:cViewPr varScale="1">
        <p:scale>
          <a:sx n="126" d="100"/>
          <a:sy n="126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9/25/21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Session 6</a:t>
            </a:r>
            <a:endParaRPr lang="en-US" sz="2800" b="1" dirty="0"/>
          </a:p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September 26,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9" name="Table 88"/>
          <p:cNvGraphicFramePr>
            <a:graphicFrameLocks noGrp="1"/>
          </p:cNvGraphicFramePr>
          <p:nvPr/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Patrick Mathias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Joseph Rudolf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Joseph Rudolf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</a:t>
                      </a:r>
                      <a:endParaRPr lang="en-US" sz="180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Joseph Rudolf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Dashboard Demo and Course Wrap Up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“06 -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6265</TotalTime>
  <Words>1233</Words>
  <Application>Microsoft Macintosh PowerPoint</Application>
  <PresentationFormat>Widescreen</PresentationFormat>
  <Paragraphs>173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Other options for interactive plots</vt:lpstr>
      <vt:lpstr>Interactive tables with one line</vt:lpstr>
      <vt:lpstr>datatable example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Exercises</vt:lpstr>
      <vt:lpstr>Your Turn #1</vt:lpstr>
      <vt:lpstr>Your Turn #2</vt:lpstr>
      <vt:lpstr>Your Turn #3</vt:lpstr>
      <vt:lpstr>Your Turn #4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76</cp:revision>
  <cp:lastPrinted>2019-04-19T05:58:35Z</cp:lastPrinted>
  <dcterms:created xsi:type="dcterms:W3CDTF">2019-04-18T16:34:04Z</dcterms:created>
  <dcterms:modified xsi:type="dcterms:W3CDTF">2021-09-26T00:51:25Z</dcterms:modified>
</cp:coreProperties>
</file>